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7749D-1D37-4D63-88B2-0D14F5542956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69B6C-8D43-45E7-803C-3A455AB109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  ENTRANCE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  Go over Practice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  6-5 Trapezoids and Kites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4.  Practice Assignment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5.  EXIT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WB 6-5 # 1-6, 8, 10-15, 17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EXIT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</a:t>
            </a:r>
            <a:br>
              <a:rPr lang="en-US" dirty="0" smtClean="0"/>
            </a:br>
            <a:r>
              <a:rPr lang="en-US" dirty="0" smtClean="0"/>
              <a:t>WB 6-4 # 1-6, 12, 13, 17,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Discuss student conclusions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Discuss handout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6-5 Trapezoids and Kites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numbered angle measures.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209800"/>
            <a:ext cx="4552950" cy="256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numbered angle measures.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09800"/>
            <a:ext cx="5243512" cy="2689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numbered angle measures.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133600"/>
            <a:ext cx="4562476" cy="2396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numbered angle measures.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362200"/>
            <a:ext cx="4840905" cy="236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value of x.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AC = 4y + 6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BD = 7y - 3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895600"/>
            <a:ext cx="4114800" cy="229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74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Geometry</vt:lpstr>
      <vt:lpstr>Practice WB 6-4 # 1-6, 12, 13, 17, 18</vt:lpstr>
      <vt:lpstr>  </vt:lpstr>
      <vt:lpstr>Chapter 6</vt:lpstr>
      <vt:lpstr>Example #1</vt:lpstr>
      <vt:lpstr>Example #2</vt:lpstr>
      <vt:lpstr>Example #3</vt:lpstr>
      <vt:lpstr>Example #4</vt:lpstr>
      <vt:lpstr>Example #5</vt:lpstr>
      <vt:lpstr> 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user</dc:creator>
  <cp:lastModifiedBy>user</cp:lastModifiedBy>
  <cp:revision>5</cp:revision>
  <dcterms:created xsi:type="dcterms:W3CDTF">2008-01-22T02:32:52Z</dcterms:created>
  <dcterms:modified xsi:type="dcterms:W3CDTF">2008-01-22T03:19:32Z</dcterms:modified>
</cp:coreProperties>
</file>